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17" r:id="rId4"/>
  </p:sldMasterIdLst>
  <p:sldIdLst>
    <p:sldId id="348" r:id="rId5"/>
    <p:sldId id="349" r:id="rId6"/>
    <p:sldId id="350" r:id="rId7"/>
    <p:sldId id="333" r:id="rId8"/>
    <p:sldId id="343" r:id="rId9"/>
    <p:sldId id="342" r:id="rId10"/>
    <p:sldId id="34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34" autoAdjust="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F98948-3320-4B7F-80FB-AB1137B5078B}" type="doc">
      <dgm:prSet loTypeId="urn:microsoft.com/office/officeart/2005/8/layout/venn3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5F858BE-12F3-4653-B340-0B188B98203C}">
      <dgm:prSet custT="1"/>
      <dgm:spPr/>
      <dgm:t>
        <a:bodyPr/>
        <a:lstStyle/>
        <a:p>
          <a:r>
            <a:rPr lang="en-US" sz="3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Angaja</a:t>
          </a:r>
          <a:r>
            <a:rPr lang="ro-RO" sz="3200" dirty="0" smtClean="0">
              <a:solidFill>
                <a:schemeClr val="tx1">
                  <a:lumMod val="75000"/>
                  <a:lumOff val="25000"/>
                </a:schemeClr>
              </a:solidFill>
            </a:rPr>
            <a:t>ț</a:t>
          </a:r>
          <a:r>
            <a:rPr lang="en-US" sz="3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i</a:t>
          </a:r>
          <a:endParaRPr lang="en-US" sz="32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18FFBF8-8B7D-40D4-A330-31FF915469FD}" type="parTrans" cxnId="{DEBC30EA-F307-450A-9FE0-DE38E709B7C6}">
      <dgm:prSet/>
      <dgm:spPr/>
      <dgm:t>
        <a:bodyPr/>
        <a:lstStyle/>
        <a:p>
          <a:endParaRPr lang="en-US" sz="11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AF7F54C-54BB-4E32-A3BE-70FDDE1ACC7A}" type="sibTrans" cxnId="{DEBC30EA-F307-450A-9FE0-DE38E709B7C6}">
      <dgm:prSet/>
      <dgm:spPr/>
      <dgm:t>
        <a:bodyPr/>
        <a:lstStyle/>
        <a:p>
          <a:endParaRPr lang="en-US" sz="11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8935234-F39B-4F64-9D3E-ECC198090598}">
      <dgm:prSet custT="1"/>
      <dgm:spPr/>
      <dgm:t>
        <a:bodyPr/>
        <a:lstStyle/>
        <a:p>
          <a:r>
            <a:rPr lang="en-US" sz="3200" dirty="0" err="1">
              <a:solidFill>
                <a:schemeClr val="tx1">
                  <a:lumMod val="75000"/>
                  <a:lumOff val="25000"/>
                </a:schemeClr>
              </a:solidFill>
            </a:rPr>
            <a:t>Angajator</a:t>
          </a:r>
          <a:endParaRPr lang="en-US" sz="32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6CB3CF8-E647-4BD2-92CD-1EEA584C5221}" type="parTrans" cxnId="{91D2593C-7D74-43E8-BC24-122A9C83402E}">
      <dgm:prSet/>
      <dgm:spPr/>
      <dgm:t>
        <a:bodyPr/>
        <a:lstStyle/>
        <a:p>
          <a:endParaRPr lang="en-US" sz="11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80C0A60-9866-4750-AF50-82E6D30D27C4}" type="sibTrans" cxnId="{91D2593C-7D74-43E8-BC24-122A9C83402E}">
      <dgm:prSet/>
      <dgm:spPr/>
      <dgm:t>
        <a:bodyPr/>
        <a:lstStyle/>
        <a:p>
          <a:endParaRPr lang="en-US" sz="11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2BAA77B-C6FA-CB4B-838B-9FFE5D282065}" type="pres">
      <dgm:prSet presAssocID="{64F98948-3320-4B7F-80FB-AB1137B5078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9C40E17B-9450-7742-BC2D-E5219F2ECB22}" type="pres">
      <dgm:prSet presAssocID="{15F858BE-12F3-4653-B340-0B188B98203C}" presName="Name5" presStyleLbl="vennNode1" presStyleIdx="0" presStyleCnt="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03B16FE9-38F5-3147-92DC-ED3738B175A5}" type="pres">
      <dgm:prSet presAssocID="{BAF7F54C-54BB-4E32-A3BE-70FDDE1ACC7A}" presName="space" presStyleCnt="0"/>
      <dgm:spPr/>
    </dgm:pt>
    <dgm:pt modelId="{5DEE9D32-C962-414F-8371-D3F310F6B736}" type="pres">
      <dgm:prSet presAssocID="{18935234-F39B-4F64-9D3E-ECC198090598}" presName="Name5" presStyleLbl="vennNode1" presStyleIdx="1" presStyleCnt="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02D65347-532C-1A47-A4B4-83CF4D5B8AD7}" type="presOf" srcId="{15F858BE-12F3-4653-B340-0B188B98203C}" destId="{9C40E17B-9450-7742-BC2D-E5219F2ECB22}" srcOrd="0" destOrd="0" presId="urn:microsoft.com/office/officeart/2005/8/layout/venn3"/>
    <dgm:cxn modelId="{91D2593C-7D74-43E8-BC24-122A9C83402E}" srcId="{64F98948-3320-4B7F-80FB-AB1137B5078B}" destId="{18935234-F39B-4F64-9D3E-ECC198090598}" srcOrd="1" destOrd="0" parTransId="{B6CB3CF8-E647-4BD2-92CD-1EEA584C5221}" sibTransId="{A80C0A60-9866-4750-AF50-82E6D30D27C4}"/>
    <dgm:cxn modelId="{DEBC30EA-F307-450A-9FE0-DE38E709B7C6}" srcId="{64F98948-3320-4B7F-80FB-AB1137B5078B}" destId="{15F858BE-12F3-4653-B340-0B188B98203C}" srcOrd="0" destOrd="0" parTransId="{A18FFBF8-8B7D-40D4-A330-31FF915469FD}" sibTransId="{BAF7F54C-54BB-4E32-A3BE-70FDDE1ACC7A}"/>
    <dgm:cxn modelId="{71045C35-E4CA-7248-A1BF-29A64ED88ABA}" type="presOf" srcId="{64F98948-3320-4B7F-80FB-AB1137B5078B}" destId="{52BAA77B-C6FA-CB4B-838B-9FFE5D282065}" srcOrd="0" destOrd="0" presId="urn:microsoft.com/office/officeart/2005/8/layout/venn3"/>
    <dgm:cxn modelId="{6F0D9A47-681A-2641-99D2-0B20F0B34241}" type="presOf" srcId="{18935234-F39B-4F64-9D3E-ECC198090598}" destId="{5DEE9D32-C962-414F-8371-D3F310F6B736}" srcOrd="0" destOrd="0" presId="urn:microsoft.com/office/officeart/2005/8/layout/venn3"/>
    <dgm:cxn modelId="{98D87B17-55AC-384A-80D4-808C7319C859}" type="presParOf" srcId="{52BAA77B-C6FA-CB4B-838B-9FFE5D282065}" destId="{9C40E17B-9450-7742-BC2D-E5219F2ECB22}" srcOrd="0" destOrd="0" presId="urn:microsoft.com/office/officeart/2005/8/layout/venn3"/>
    <dgm:cxn modelId="{8B72A41C-73F6-C749-B10F-A6BAFC4652D2}" type="presParOf" srcId="{52BAA77B-C6FA-CB4B-838B-9FFE5D282065}" destId="{03B16FE9-38F5-3147-92DC-ED3738B175A5}" srcOrd="1" destOrd="0" presId="urn:microsoft.com/office/officeart/2005/8/layout/venn3"/>
    <dgm:cxn modelId="{81E1F023-A3E2-D248-8E23-4D2148367C14}" type="presParOf" srcId="{52BAA77B-C6FA-CB4B-838B-9FFE5D282065}" destId="{5DEE9D32-C962-414F-8371-D3F310F6B736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951F77-4E36-4893-91C6-3151A6D5169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C68B812-A325-41D8-A08E-C2392666DF6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i="0" dirty="0">
              <a:solidFill>
                <a:schemeClr val="tx1">
                  <a:lumMod val="75000"/>
                  <a:lumOff val="25000"/>
                </a:schemeClr>
              </a:solidFill>
            </a:rPr>
            <a:t>Email</a:t>
          </a:r>
          <a:r>
            <a:rPr lang="en-US" sz="2000" b="0" i="0" dirty="0">
              <a:solidFill>
                <a:schemeClr val="tx1">
                  <a:lumMod val="75000"/>
                  <a:lumOff val="25000"/>
                </a:schemeClr>
              </a:solidFill>
            </a:rPr>
            <a:t/>
          </a:r>
          <a:br>
            <a:rPr lang="en-US" sz="2000" b="0" i="0" dirty="0">
              <a:solidFill>
                <a:schemeClr val="tx1">
                  <a:lumMod val="75000"/>
                  <a:lumOff val="25000"/>
                </a:schemeClr>
              </a:solidFill>
            </a:rPr>
          </a:br>
          <a:r>
            <a:rPr lang="en-US" sz="2000" b="0" i="0" dirty="0">
              <a:solidFill>
                <a:schemeClr val="tx1">
                  <a:lumMod val="75000"/>
                  <a:lumOff val="25000"/>
                </a:schemeClr>
              </a:solidFill>
            </a:rPr>
            <a:t>ecaterina.pop@helpflux.ro</a:t>
          </a:r>
          <a:endParaRPr lang="en-US" sz="1600" b="0" i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3A01A1D-B409-49E7-91BA-2321B9A237C2}" type="parTrans" cxnId="{AAD26E9B-C129-46B7-BFCC-98D5999B6B9A}">
      <dgm:prSet/>
      <dgm:spPr/>
      <dgm:t>
        <a:bodyPr/>
        <a:lstStyle/>
        <a:p>
          <a:endParaRPr lang="en-US" sz="1600" b="0" i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950D3C2-0472-429B-98B0-86C856FA65A1}" type="sibTrans" cxnId="{AAD26E9B-C129-46B7-BFCC-98D5999B6B9A}">
      <dgm:prSet/>
      <dgm:spPr/>
      <dgm:t>
        <a:bodyPr/>
        <a:lstStyle/>
        <a:p>
          <a:endParaRPr lang="en-US" sz="1600" b="0" i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61FEBF0-CB2F-4364-8F44-722FB7578D18}" type="pres">
      <dgm:prSet presAssocID="{D7951F77-4E36-4893-91C6-3151A6D5169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763367BB-4527-4646-8015-D79C10A337E8}" type="pres">
      <dgm:prSet presAssocID="{BC68B812-A325-41D8-A08E-C2392666DF66}" presName="compNode" presStyleCnt="0"/>
      <dgm:spPr/>
    </dgm:pt>
    <dgm:pt modelId="{712D2B29-4977-4B70-ABE9-215A9E804015}" type="pres">
      <dgm:prSet presAssocID="{BC68B812-A325-41D8-A08E-C2392666DF66}" presName="bgRect" presStyleLbl="bgShp" presStyleIdx="0" presStyleCnt="1" custLinFactY="-14015" custLinFactNeighborX="-300" custLinFactNeighborY="-100000"/>
      <dgm:spPr>
        <a:prstGeom prst="rect">
          <a:avLst/>
        </a:prstGeom>
        <a:noFill/>
        <a:ln w="22225">
          <a:noFill/>
        </a:ln>
        <a:effectLst/>
      </dgm:spPr>
    </dgm:pt>
    <dgm:pt modelId="{6C7A9EF9-02EB-4D4D-A251-EC3A2F0EFD57}" type="pres">
      <dgm:prSet presAssocID="{BC68B812-A325-41D8-A08E-C2392666DF66}" presName="iconRect" presStyleLbl="node1" presStyleIdx="0" presStyleCnt="1" custLinFactY="-72334" custLinFactNeighborX="2498" custLinFactNeighborY="-100000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13497251-DF6D-4038-B1ED-CA29B33C0A2F}" type="pres">
      <dgm:prSet presAssocID="{BC68B812-A325-41D8-A08E-C2392666DF66}" presName="spaceRect" presStyleCnt="0"/>
      <dgm:spPr/>
    </dgm:pt>
    <dgm:pt modelId="{516FEABD-B159-4827-91AC-07F0FC9EFC37}" type="pres">
      <dgm:prSet presAssocID="{BC68B812-A325-41D8-A08E-C2392666DF66}" presName="parTx" presStyleLbl="revTx" presStyleIdx="0" presStyleCnt="1" custLinFactNeighborX="-2301" custLinFactNeighborY="-99599">
        <dgm:presLayoutVars>
          <dgm:chMax val="0"/>
          <dgm:chPref val="0"/>
        </dgm:presLayoutVars>
      </dgm:prSet>
      <dgm:spPr/>
      <dgm:t>
        <a:bodyPr/>
        <a:lstStyle/>
        <a:p>
          <a:endParaRPr lang="ro-RO"/>
        </a:p>
      </dgm:t>
    </dgm:pt>
  </dgm:ptLst>
  <dgm:cxnLst>
    <dgm:cxn modelId="{9D5AFC8C-3FE5-4AED-9F29-5D039E47B81F}" type="presOf" srcId="{D7951F77-4E36-4893-91C6-3151A6D51694}" destId="{F61FEBF0-CB2F-4364-8F44-722FB7578D18}" srcOrd="0" destOrd="0" presId="urn:microsoft.com/office/officeart/2018/2/layout/IconVerticalSolidList"/>
    <dgm:cxn modelId="{AAD26E9B-C129-46B7-BFCC-98D5999B6B9A}" srcId="{D7951F77-4E36-4893-91C6-3151A6D51694}" destId="{BC68B812-A325-41D8-A08E-C2392666DF66}" srcOrd="0" destOrd="0" parTransId="{23A01A1D-B409-49E7-91BA-2321B9A237C2}" sibTransId="{E950D3C2-0472-429B-98B0-86C856FA65A1}"/>
    <dgm:cxn modelId="{90986C5B-BF7B-4231-8046-782BAE77E788}" type="presOf" srcId="{BC68B812-A325-41D8-A08E-C2392666DF66}" destId="{516FEABD-B159-4827-91AC-07F0FC9EFC37}" srcOrd="0" destOrd="0" presId="urn:microsoft.com/office/officeart/2018/2/layout/IconVerticalSolidList"/>
    <dgm:cxn modelId="{AC8A67FF-09EA-4C04-AE25-5A9F33A57654}" type="presParOf" srcId="{F61FEBF0-CB2F-4364-8F44-722FB7578D18}" destId="{763367BB-4527-4646-8015-D79C10A337E8}" srcOrd="0" destOrd="0" presId="urn:microsoft.com/office/officeart/2018/2/layout/IconVerticalSolidList"/>
    <dgm:cxn modelId="{5BC094CB-F2E0-4918-9AC7-082F24D0AC9E}" type="presParOf" srcId="{763367BB-4527-4646-8015-D79C10A337E8}" destId="{712D2B29-4977-4B70-ABE9-215A9E804015}" srcOrd="0" destOrd="0" presId="urn:microsoft.com/office/officeart/2018/2/layout/IconVerticalSolidList"/>
    <dgm:cxn modelId="{8583FA80-D558-4B21-9EFE-C8F712D37D97}" type="presParOf" srcId="{763367BB-4527-4646-8015-D79C10A337E8}" destId="{6C7A9EF9-02EB-4D4D-A251-EC3A2F0EFD57}" srcOrd="1" destOrd="0" presId="urn:microsoft.com/office/officeart/2018/2/layout/IconVerticalSolidList"/>
    <dgm:cxn modelId="{FF2B3AFE-5D78-4AF4-BD5D-10DA64FD2E34}" type="presParOf" srcId="{763367BB-4527-4646-8015-D79C10A337E8}" destId="{13497251-DF6D-4038-B1ED-CA29B33C0A2F}" srcOrd="2" destOrd="0" presId="urn:microsoft.com/office/officeart/2018/2/layout/IconVerticalSolidList"/>
    <dgm:cxn modelId="{03E26A79-059D-4B0B-B311-C422C1F45874}" type="presParOf" srcId="{763367BB-4527-4646-8015-D79C10A337E8}" destId="{516FEABD-B159-4827-91AC-07F0FC9EFC37}" srcOrd="3" destOrd="0" presId="urn:microsoft.com/office/officeart/2018/2/layout/IconVerticalSoli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0E17B-9450-7742-BC2D-E5219F2ECB22}">
      <dsp:nvSpPr>
        <dsp:cNvPr id="0" name=""/>
        <dsp:cNvSpPr/>
      </dsp:nvSpPr>
      <dsp:spPr>
        <a:xfrm>
          <a:off x="1647750" y="1810"/>
          <a:ext cx="3757166" cy="375716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6769" tIns="40640" rIns="206769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Angaja</a:t>
          </a:r>
          <a:r>
            <a:rPr lang="ro-RO" sz="32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ț</a:t>
          </a:r>
          <a:r>
            <a:rPr lang="en-US" sz="32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i</a:t>
          </a:r>
          <a:endParaRPr lang="en-US" sz="32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197974" y="552034"/>
        <a:ext cx="2656718" cy="2656718"/>
      </dsp:txXfrm>
    </dsp:sp>
    <dsp:sp modelId="{5DEE9D32-C962-414F-8371-D3F310F6B736}">
      <dsp:nvSpPr>
        <dsp:cNvPr id="0" name=""/>
        <dsp:cNvSpPr/>
      </dsp:nvSpPr>
      <dsp:spPr>
        <a:xfrm>
          <a:off x="4653483" y="1810"/>
          <a:ext cx="3757166" cy="375716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6769" tIns="40640" rIns="206769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>
              <a:solidFill>
                <a:schemeClr val="tx1">
                  <a:lumMod val="75000"/>
                  <a:lumOff val="25000"/>
                </a:schemeClr>
              </a:solidFill>
            </a:rPr>
            <a:t>Angajator</a:t>
          </a:r>
          <a:endParaRPr lang="en-US" sz="32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203707" y="552034"/>
        <a:ext cx="2656718" cy="2656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D2B29-4977-4B70-ABE9-215A9E804015}">
      <dsp:nvSpPr>
        <dsp:cNvPr id="0" name=""/>
        <dsp:cNvSpPr/>
      </dsp:nvSpPr>
      <dsp:spPr>
        <a:xfrm>
          <a:off x="0" y="29917"/>
          <a:ext cx="10058399" cy="1128236"/>
        </a:xfrm>
        <a:prstGeom prst="rect">
          <a:avLst/>
        </a:prstGeom>
        <a:noFill/>
        <a:ln w="22225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7A9EF9-02EB-4D4D-A251-EC3A2F0EFD57}">
      <dsp:nvSpPr>
        <dsp:cNvPr id="0" name=""/>
        <dsp:cNvSpPr/>
      </dsp:nvSpPr>
      <dsp:spPr>
        <a:xfrm>
          <a:off x="356792" y="500744"/>
          <a:ext cx="620530" cy="620530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FEABD-B159-4827-91AC-07F0FC9EFC37}">
      <dsp:nvSpPr>
        <dsp:cNvPr id="0" name=""/>
        <dsp:cNvSpPr/>
      </dsp:nvSpPr>
      <dsp:spPr>
        <a:xfrm>
          <a:off x="1101653" y="192563"/>
          <a:ext cx="8755286" cy="1128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405" tIns="119405" rIns="119405" bIns="119405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Email</a:t>
          </a:r>
          <a:r>
            <a:rPr lang="en-US" sz="2000" b="0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/>
          </a:r>
          <a:br>
            <a:rPr lang="en-US" sz="2000" b="0" i="0" kern="1200" dirty="0">
              <a:solidFill>
                <a:schemeClr val="tx1">
                  <a:lumMod val="75000"/>
                  <a:lumOff val="25000"/>
                </a:schemeClr>
              </a:solidFill>
            </a:rPr>
          </a:br>
          <a:r>
            <a:rPr lang="en-US" sz="2000" b="0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ecaterina.pop@helpflux.ro</a:t>
          </a:r>
          <a:endParaRPr lang="en-US" sz="1600" b="0" i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101653" y="192563"/>
        <a:ext cx="8755286" cy="1128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8EC5FC9-F7D0-0141-850B-7623CA81A77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8F839E6-7F1F-6E4D-B83C-F5DA99E98229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EACA50E-A3A8-9D41-B30C-03B00FB2DEF0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A92073B-F20B-034A-BC3A-9B993F0DD0BA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4091F50-D240-B145-B0B1-DAEDDFDE34AD}"/>
              </a:ext>
            </a:extLst>
          </p:cNvPr>
          <p:cNvSpPr/>
          <p:nvPr userDrawn="1"/>
        </p:nvSpPr>
        <p:spPr>
          <a:xfrm>
            <a:off x="0" y="-1994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2141DD-8D8D-FA43-BD4F-2CFC93C87782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1A62821-5E0F-DE41-B5C2-17A3A7277F4E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311AE14-D8F0-1D4C-9D8D-60383658279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F2BE645-D4F2-304C-9AFA-473D8F888A85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3640330-30A6-6948-87A7-9DE6D41794F5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DFB6548-D83C-1D4E-AE87-2E8F1D3D0FA7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97C7400-7EDC-8845-AB5A-80FB8175C1E2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BC941C44-9B96-0040-8C71-D8364EB57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014993B-5057-2A4C-9CA0-383DC5504020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3B110E8-1FE2-BC47-A5AE-4C698B688B65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7DACF2F-5D4D-434D-8786-E4DF0385E6F6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FE816CC-CBCA-7946-B9E5-E9649EF369BE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950F4E3-11A9-2549-A00D-601AEF6E4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3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21B5A175-E633-E74F-AE3B-DF58F989F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6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261D2778-BA56-D247-9B2C-28D010C9D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1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DAF6EFF-134E-BA40-8B51-917FDE13C0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486968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88BF917-678C-1249-95B9-7FD2AC7B223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486968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AFF17AE-3EA2-2D47-BCDD-E5587B127062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486968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Name Goes Here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D7EDB7-7C02-0245-8A1F-553F094A442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CF5D165-4F6F-2447-8B9E-8B0D94808ED3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46C35C7-7133-4C43-BBF7-575440F7BAD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33DD7BE-C379-5C42-9FB0-EF72161049F4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43DFC41-C6DE-7942-9358-E23A1EE8759D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2ABB593-7229-9548-8BCC-C947B1BF8D93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86D2413-D60D-484E-ACAB-31891AFDA133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86090E0F-345E-3D4B-8886-95D8A4A77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25868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ct val="9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7873" y="4663440"/>
            <a:ext cx="7356255" cy="1143000"/>
          </a:xfrm>
        </p:spPr>
        <p:txBody>
          <a:bodyPr lIns="91440" rIns="9144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158240" y="4485132"/>
            <a:ext cx="98755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675A452-E352-BE40-9E44-7C0E90F4DBC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2E00246-7C7C-8E48-B95E-02BE89F197F5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BF1652A-A323-BC48-9A00-7ECF1C4E1DA4}"/>
              </a:ext>
            </a:extLst>
          </p:cNvPr>
          <p:cNvSpPr/>
          <p:nvPr userDrawn="1"/>
        </p:nvSpPr>
        <p:spPr>
          <a:xfrm>
            <a:off x="11634902" y="2565781"/>
            <a:ext cx="283407" cy="28340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733BC29-8FD1-CB45-8FF6-0C7CC3CB423D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C67EB1F-C984-B840-BD1F-FD174D01A3AF}"/>
              </a:ext>
            </a:extLst>
          </p:cNvPr>
          <p:cNvSpPr/>
          <p:nvPr userDrawn="1"/>
        </p:nvSpPr>
        <p:spPr>
          <a:xfrm>
            <a:off x="6135" y="0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D75F8B1-A294-E349-BD08-B06B2954212A}"/>
              </a:ext>
            </a:extLst>
          </p:cNvPr>
          <p:cNvGrpSpPr/>
          <p:nvPr userDrawn="1"/>
        </p:nvGrpSpPr>
        <p:grpSpPr>
          <a:xfrm>
            <a:off x="495300" y="0"/>
            <a:ext cx="11201400" cy="6880860"/>
            <a:chOff x="495300" y="0"/>
            <a:chExt cx="11201400" cy="6880860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5942EFAD-842E-9C46-9853-C0F135D24007}"/>
                </a:ext>
              </a:extLst>
            </p:cNvPr>
            <p:cNvSpPr/>
            <p:nvPr userDrawn="1"/>
          </p:nvSpPr>
          <p:spPr>
            <a:xfrm>
              <a:off x="495300" y="0"/>
              <a:ext cx="1337265" cy="6880860"/>
            </a:xfrm>
            <a:custGeom>
              <a:avLst/>
              <a:gdLst>
                <a:gd name="connsiteX0" fmla="*/ 1173967 w 1337265"/>
                <a:gd name="connsiteY0" fmla="*/ 0 h 6880860"/>
                <a:gd name="connsiteX1" fmla="*/ 1319300 w 1337265"/>
                <a:gd name="connsiteY1" fmla="*/ 0 h 6880860"/>
                <a:gd name="connsiteX2" fmla="*/ 1204253 w 1337265"/>
                <a:gd name="connsiteY2" fmla="*/ 146399 h 6880860"/>
                <a:gd name="connsiteX3" fmla="*/ 114300 w 1337265"/>
                <a:gd name="connsiteY3" fmla="*/ 3429000 h 6880860"/>
                <a:gd name="connsiteX4" fmla="*/ 1204253 w 1337265"/>
                <a:gd name="connsiteY4" fmla="*/ 6711601 h 6880860"/>
                <a:gd name="connsiteX5" fmla="*/ 1337265 w 1337265"/>
                <a:gd name="connsiteY5" fmla="*/ 6880860 h 6880860"/>
                <a:gd name="connsiteX6" fmla="*/ 1191931 w 1337265"/>
                <a:gd name="connsiteY6" fmla="*/ 6880860 h 6880860"/>
                <a:gd name="connsiteX7" fmla="*/ 1112661 w 1337265"/>
                <a:gd name="connsiteY7" fmla="*/ 6779988 h 6880860"/>
                <a:gd name="connsiteX8" fmla="*/ 0 w 1337265"/>
                <a:gd name="connsiteY8" fmla="*/ 3429000 h 6880860"/>
                <a:gd name="connsiteX9" fmla="*/ 1112661 w 1337265"/>
                <a:gd name="connsiteY9" fmla="*/ 78012 h 6880860"/>
                <a:gd name="connsiteX10" fmla="*/ 1173967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173967" y="0"/>
                  </a:moveTo>
                  <a:lnTo>
                    <a:pt x="1319300" y="0"/>
                  </a:lnTo>
                  <a:lnTo>
                    <a:pt x="1204253" y="146399"/>
                  </a:lnTo>
                  <a:cubicBezTo>
                    <a:pt x="519693" y="1061765"/>
                    <a:pt x="114300" y="2198040"/>
                    <a:pt x="114300" y="3429000"/>
                  </a:cubicBezTo>
                  <a:cubicBezTo>
                    <a:pt x="114300" y="4659960"/>
                    <a:pt x="519693" y="5796235"/>
                    <a:pt x="1204253" y="6711601"/>
                  </a:cubicBezTo>
                  <a:lnTo>
                    <a:pt x="1337265" y="6880860"/>
                  </a:lnTo>
                  <a:lnTo>
                    <a:pt x="1191931" y="6880860"/>
                  </a:lnTo>
                  <a:lnTo>
                    <a:pt x="1112661" y="6779988"/>
                  </a:lnTo>
                  <a:cubicBezTo>
                    <a:pt x="413839" y="5845552"/>
                    <a:pt x="0" y="4685605"/>
                    <a:pt x="0" y="3429000"/>
                  </a:cubicBezTo>
                  <a:cubicBezTo>
                    <a:pt x="0" y="2172395"/>
                    <a:pt x="413839" y="1012448"/>
                    <a:pt x="1112661" y="78012"/>
                  </a:cubicBezTo>
                  <a:lnTo>
                    <a:pt x="1173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BE0B7AF7-52C0-EB45-93DE-79DFF44F5AAE}"/>
                </a:ext>
              </a:extLst>
            </p:cNvPr>
            <p:cNvSpPr/>
            <p:nvPr userDrawn="1"/>
          </p:nvSpPr>
          <p:spPr>
            <a:xfrm>
              <a:off x="10359435" y="0"/>
              <a:ext cx="1337265" cy="6880860"/>
            </a:xfrm>
            <a:custGeom>
              <a:avLst/>
              <a:gdLst>
                <a:gd name="connsiteX0" fmla="*/ 17965 w 1337265"/>
                <a:gd name="connsiteY0" fmla="*/ 0 h 6880860"/>
                <a:gd name="connsiteX1" fmla="*/ 163299 w 1337265"/>
                <a:gd name="connsiteY1" fmla="*/ 0 h 6880860"/>
                <a:gd name="connsiteX2" fmla="*/ 224604 w 1337265"/>
                <a:gd name="connsiteY2" fmla="*/ 78012 h 6880860"/>
                <a:gd name="connsiteX3" fmla="*/ 1337265 w 1337265"/>
                <a:gd name="connsiteY3" fmla="*/ 3429000 h 6880860"/>
                <a:gd name="connsiteX4" fmla="*/ 224604 w 1337265"/>
                <a:gd name="connsiteY4" fmla="*/ 6779988 h 6880860"/>
                <a:gd name="connsiteX5" fmla="*/ 145334 w 1337265"/>
                <a:gd name="connsiteY5" fmla="*/ 6880860 h 6880860"/>
                <a:gd name="connsiteX6" fmla="*/ 0 w 1337265"/>
                <a:gd name="connsiteY6" fmla="*/ 6880860 h 6880860"/>
                <a:gd name="connsiteX7" fmla="*/ 133012 w 1337265"/>
                <a:gd name="connsiteY7" fmla="*/ 6711601 h 6880860"/>
                <a:gd name="connsiteX8" fmla="*/ 1222965 w 1337265"/>
                <a:gd name="connsiteY8" fmla="*/ 3429000 h 6880860"/>
                <a:gd name="connsiteX9" fmla="*/ 133012 w 1337265"/>
                <a:gd name="connsiteY9" fmla="*/ 146399 h 6880860"/>
                <a:gd name="connsiteX10" fmla="*/ 17965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7965" y="0"/>
                  </a:moveTo>
                  <a:lnTo>
                    <a:pt x="163299" y="0"/>
                  </a:lnTo>
                  <a:lnTo>
                    <a:pt x="224604" y="78012"/>
                  </a:lnTo>
                  <a:cubicBezTo>
                    <a:pt x="923426" y="1012448"/>
                    <a:pt x="1337265" y="2172395"/>
                    <a:pt x="1337265" y="3429000"/>
                  </a:cubicBezTo>
                  <a:cubicBezTo>
                    <a:pt x="1337265" y="4685605"/>
                    <a:pt x="923426" y="5845552"/>
                    <a:pt x="224604" y="6779988"/>
                  </a:cubicBezTo>
                  <a:lnTo>
                    <a:pt x="145334" y="6880860"/>
                  </a:lnTo>
                  <a:lnTo>
                    <a:pt x="0" y="6880860"/>
                  </a:lnTo>
                  <a:lnTo>
                    <a:pt x="133012" y="6711601"/>
                  </a:lnTo>
                  <a:cubicBezTo>
                    <a:pt x="817572" y="5796235"/>
                    <a:pt x="1222965" y="4659960"/>
                    <a:pt x="1222965" y="3429000"/>
                  </a:cubicBezTo>
                  <a:cubicBezTo>
                    <a:pt x="1222965" y="2198040"/>
                    <a:pt x="817572" y="1061765"/>
                    <a:pt x="133012" y="146399"/>
                  </a:cubicBezTo>
                  <a:lnTo>
                    <a:pt x="17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6E6D77-4CA3-764C-99E1-7D2CFE6B929E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D155117-8A2A-414B-9598-C2919DF747DC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3838F88-99DE-9246-A83B-9C7DB6AE99EF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031FBA2-FD0D-7346-8941-4861923E15CF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22D5D5E-3339-5D47-9E1C-8897082672DB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3BE7267-458F-A141-8480-10E9FB55367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71A438B-57BE-F445-AFBB-BBB2270E9BB4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040C74AA-3663-2A49-AA62-C9207F22B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E70AAE0-F405-8C4D-B2F2-BC73ABD2560F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C72AC8A-19AA-5641-88DA-414732A1A643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0FF4153-FE4A-204C-B4B4-F331F8058F73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910027-B57E-5C4C-B196-C2CF16EB6B83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896C11-7092-DD43-9676-23A81081B75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9FB8D4-533A-0C44-89B5-487470B0B82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642B0AB-C322-C14B-B2A1-E9F144473219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7ABE4C7-7926-3949-9205-07E33FB2D2CE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1B43F26-6C7C-4D43-9D1C-A0F792F54874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53D175F-F9D4-DD4E-81B9-495A2E867249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2D03A0-BBCF-2042-832A-8082F1377835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E2831508-70C2-2F43-998D-55CE4837B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232ACE3-4E65-6243-9416-19BFA39FD92C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A372105-F1CB-9149-A4B9-C151B3CCB9B4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AE2DDF3-5C18-5644-8994-8CD902656DE8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383F4E3-E6C1-BB40-90E6-290C140F9A07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23D2B0-E152-D14D-8154-8DD47BD10DF3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A3BEDF6-5ABA-3B42-99BB-4438813B1A4B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9CF8BE7-F2AC-AB4C-900F-F64D55111EFC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EF4254B-D281-684E-BD0B-63AEC0AC197C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5751389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384D173E-9054-4C40-98EA-A6EAC4D8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1641" y="0"/>
            <a:ext cx="4270360" cy="6858001"/>
          </a:xfrm>
          <a:custGeom>
            <a:avLst/>
            <a:gdLst>
              <a:gd name="connsiteX0" fmla="*/ 1904091 w 4305219"/>
              <a:gd name="connsiteY0" fmla="*/ 0 h 6913983"/>
              <a:gd name="connsiteX1" fmla="*/ 4305219 w 4305219"/>
              <a:gd name="connsiteY1" fmla="*/ 0 h 6913983"/>
              <a:gd name="connsiteX2" fmla="*/ 4305219 w 4305219"/>
              <a:gd name="connsiteY2" fmla="*/ 6913983 h 6913983"/>
              <a:gd name="connsiteX3" fmla="*/ 1818156 w 4305219"/>
              <a:gd name="connsiteY3" fmla="*/ 6913983 h 6913983"/>
              <a:gd name="connsiteX4" fmla="*/ 1507580 w 4305219"/>
              <a:gd name="connsiteY4" fmla="*/ 6681739 h 6913983"/>
              <a:gd name="connsiteX5" fmla="*/ 0 w 4305219"/>
              <a:gd name="connsiteY5" fmla="*/ 3484983 h 6913983"/>
              <a:gd name="connsiteX6" fmla="*/ 1826504 w 4305219"/>
              <a:gd name="connsiteY6" fmla="*/ 49741 h 691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219" h="6913983">
                <a:moveTo>
                  <a:pt x="1904091" y="0"/>
                </a:moveTo>
                <a:lnTo>
                  <a:pt x="4305219" y="0"/>
                </a:lnTo>
                <a:lnTo>
                  <a:pt x="4305219" y="6913983"/>
                </a:lnTo>
                <a:lnTo>
                  <a:pt x="1818156" y="6913983"/>
                </a:lnTo>
                <a:lnTo>
                  <a:pt x="1507580" y="6681739"/>
                </a:lnTo>
                <a:cubicBezTo>
                  <a:pt x="586863" y="5921896"/>
                  <a:pt x="0" y="4771974"/>
                  <a:pt x="0" y="3484983"/>
                </a:cubicBezTo>
                <a:cubicBezTo>
                  <a:pt x="0" y="2054993"/>
                  <a:pt x="724522" y="794225"/>
                  <a:pt x="1826504" y="497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81322FE-E286-E344-B332-CF37E6CAD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2322728"/>
            <a:ext cx="5751389" cy="4032225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71DAD948-6707-714E-9E8F-26A36F4AE20E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F81511-AC79-6748-869A-9982CD568B16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F72D4E-9F4D-6341-9F9E-63E01AF59B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54414" y="265113"/>
            <a:ext cx="6089650" cy="608965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2F758DC-4792-1D42-83A8-ED4E6CD5F7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2322728"/>
            <a:ext cx="4144096" cy="4032225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CB8633A-7C70-3C48-8FEE-69941AF2B466}"/>
              </a:ext>
            </a:extLst>
          </p:cNvPr>
          <p:cNvSpPr/>
          <p:nvPr userDrawn="1"/>
        </p:nvSpPr>
        <p:spPr>
          <a:xfrm>
            <a:off x="5535466" y="5600935"/>
            <a:ext cx="643415" cy="643415"/>
          </a:xfrm>
          <a:prstGeom prst="ellipse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3B967D9-597D-E14A-AE80-4C3877655FB2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7114435-8CC0-E744-B541-8EF28B774ECF}"/>
              </a:ext>
            </a:extLst>
          </p:cNvPr>
          <p:cNvSpPr/>
          <p:nvPr userDrawn="1"/>
        </p:nvSpPr>
        <p:spPr>
          <a:xfrm flipV="1">
            <a:off x="11885583" y="3453319"/>
            <a:ext cx="167338" cy="167338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844B6D-9772-1D4A-A22A-19F6A1250CD6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834FA13-7139-8546-99A9-CF39B5EDFDF5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746C656-7A16-8445-80B5-88C23703E694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E0A223A-22AD-6D40-9B6F-62F488036D58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DB8FD84-D022-E842-9B56-88F0574EBD30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2F4DC0E-4CC4-374D-BE14-132577B95A70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4E00522-1D16-F244-89FE-668EEBD08F2B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C4C5AC59-B537-D54C-9B5C-55B75E911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4144095" cy="1369074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>
              <a:defRPr sz="4000" cap="all" baseline="0"/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5383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22" r:id="rId3"/>
    <p:sldLayoutId id="2147483708" r:id="rId4"/>
    <p:sldLayoutId id="2147483709" r:id="rId5"/>
    <p:sldLayoutId id="2147483716" r:id="rId6"/>
    <p:sldLayoutId id="2147483710" r:id="rId7"/>
    <p:sldLayoutId id="2147483724" r:id="rId8"/>
    <p:sldLayoutId id="2147483711" r:id="rId9"/>
    <p:sldLayoutId id="2147483718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50278-9A9A-0F4E-BDCF-6351BE173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51" y="3115159"/>
            <a:ext cx="10136220" cy="1240948"/>
          </a:xfrm>
        </p:spPr>
        <p:txBody>
          <a:bodyPr>
            <a:normAutofit/>
          </a:bodyPr>
          <a:lstStyle/>
          <a:p>
            <a:r>
              <a:rPr lang="en-US" sz="4800" dirty="0"/>
              <a:t>ENGAGEMENT ANGAJAT - ANGAJATOR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7F481B-9C2C-084A-8DF1-0582D2DA4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928460"/>
            <a:ext cx="8741373" cy="859691"/>
          </a:xfrm>
        </p:spPr>
        <p:txBody>
          <a:bodyPr/>
          <a:lstStyle/>
          <a:p>
            <a:r>
              <a:rPr lang="en-US" dirty="0"/>
              <a:t>23 </a:t>
            </a:r>
            <a:r>
              <a:rPr lang="en-US" dirty="0" err="1"/>
              <a:t>aprilie</a:t>
            </a:r>
            <a:r>
              <a:rPr lang="en-US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382769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00C7-0803-8A43-A9F3-6FF24BDC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873" y="1535339"/>
            <a:ext cx="6943103" cy="1318441"/>
          </a:xfrm>
        </p:spPr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CA704-4032-7441-8B97-38C90F96D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20312" y="3082613"/>
            <a:ext cx="9200691" cy="1143000"/>
          </a:xfrm>
        </p:spPr>
        <p:txBody>
          <a:bodyPr/>
          <a:lstStyle/>
          <a:p>
            <a:r>
              <a:rPr lang="en-US" sz="2800" dirty="0"/>
              <a:t>STARE DE </a:t>
            </a:r>
            <a:r>
              <a:rPr lang="en-US" sz="2800" dirty="0" smtClean="0"/>
              <a:t>URGEN</a:t>
            </a:r>
            <a:r>
              <a:rPr lang="ro-RO" sz="2800" dirty="0" smtClean="0"/>
              <a:t>Ț</a:t>
            </a:r>
            <a:r>
              <a:rPr lang="ro-RO" sz="2800" dirty="0"/>
              <a:t>Ă</a:t>
            </a:r>
            <a:r>
              <a:rPr lang="en-US" sz="2800" dirty="0" smtClean="0"/>
              <a:t> </a:t>
            </a:r>
            <a:r>
              <a:rPr lang="en-US" sz="2800" dirty="0"/>
              <a:t>– PERIOADA DE </a:t>
            </a:r>
            <a:r>
              <a:rPr lang="en-US" sz="2800" dirty="0" smtClean="0"/>
              <a:t>CRIZ</a:t>
            </a:r>
            <a:r>
              <a:rPr lang="ro-RO" sz="2800" dirty="0"/>
              <a:t>Ă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8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06A708-C428-8443-AB48-F60A95FF7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28801" y="2654715"/>
            <a:ext cx="8012622" cy="154856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Cum </a:t>
            </a:r>
            <a:r>
              <a:rPr lang="en-US" sz="3200" dirty="0" err="1" smtClean="0"/>
              <a:t>gestion</a:t>
            </a:r>
            <a:r>
              <a:rPr lang="ro-RO" sz="3200" dirty="0" smtClean="0"/>
              <a:t>ă</a:t>
            </a:r>
            <a:r>
              <a:rPr lang="en-US" sz="3200" dirty="0" smtClean="0"/>
              <a:t>m </a:t>
            </a:r>
            <a:r>
              <a:rPr lang="en-US" sz="3200" dirty="0" err="1" smtClean="0"/>
              <a:t>situa</a:t>
            </a:r>
            <a:r>
              <a:rPr lang="ro-RO" sz="3200" dirty="0" smtClean="0"/>
              <a:t>ț</a:t>
            </a:r>
            <a:r>
              <a:rPr lang="en-US" sz="3200" dirty="0" err="1" smtClean="0"/>
              <a:t>ia</a:t>
            </a:r>
            <a:r>
              <a:rPr lang="en-US" sz="3200" dirty="0" smtClean="0"/>
              <a:t> </a:t>
            </a:r>
            <a:r>
              <a:rPr lang="en-US" sz="3200" dirty="0" err="1" smtClean="0"/>
              <a:t>angaja</a:t>
            </a:r>
            <a:r>
              <a:rPr lang="ro-RO" sz="3200" dirty="0" smtClean="0"/>
              <a:t>ț</a:t>
            </a:r>
            <a:r>
              <a:rPr lang="en-US" sz="3200" dirty="0" err="1" smtClean="0"/>
              <a:t>i</a:t>
            </a:r>
            <a:r>
              <a:rPr lang="ro-RO" sz="3200" dirty="0" smtClean="0"/>
              <a:t>lor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9B206E8-59BD-1B4C-8912-9A0443F9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787" y="1041749"/>
            <a:ext cx="8276094" cy="1369075"/>
          </a:xfrm>
        </p:spPr>
        <p:txBody>
          <a:bodyPr>
            <a:noAutofit/>
          </a:bodyPr>
          <a:lstStyle/>
          <a:p>
            <a:r>
              <a:rPr lang="en-US" sz="4600" dirty="0">
                <a:sym typeface="Bodoni SvtyTwo ITC TT-Book"/>
              </a:rPr>
              <a:t> </a:t>
            </a:r>
            <a:r>
              <a:rPr lang="en-US" sz="4600" dirty="0" err="1">
                <a:sym typeface="Bodoni SvtyTwo ITC TT-Book"/>
              </a:rPr>
              <a:t>Companii</a:t>
            </a:r>
            <a:r>
              <a:rPr lang="en-US" sz="4600" dirty="0">
                <a:sym typeface="Bodoni SvtyTwo ITC TT-Book"/>
              </a:rPr>
              <a:t> </a:t>
            </a:r>
            <a:r>
              <a:rPr lang="en-US" sz="4600" dirty="0" smtClean="0">
                <a:sym typeface="Bodoni SvtyTwo ITC TT-Book"/>
              </a:rPr>
              <a:t>F</a:t>
            </a:r>
            <a:r>
              <a:rPr lang="ro-RO" sz="4600" dirty="0" smtClean="0">
                <a:sym typeface="Bodoni SvtyTwo ITC TT-Book"/>
              </a:rPr>
              <a:t>Ă</a:t>
            </a:r>
            <a:r>
              <a:rPr lang="en-US" sz="4600" dirty="0" smtClean="0">
                <a:sym typeface="Bodoni SvtyTwo ITC TT-Book"/>
              </a:rPr>
              <a:t>R</a:t>
            </a:r>
            <a:r>
              <a:rPr lang="ro-RO" sz="4600" dirty="0" smtClean="0">
                <a:sym typeface="Bodoni SvtyTwo ITC TT-Book"/>
              </a:rPr>
              <a:t>Ă</a:t>
            </a:r>
            <a:r>
              <a:rPr lang="en-US" sz="4600" dirty="0" smtClean="0">
                <a:sym typeface="Bodoni SvtyTwo ITC TT-Book"/>
              </a:rPr>
              <a:t> </a:t>
            </a:r>
            <a:r>
              <a:rPr lang="en-US" sz="4600" dirty="0">
                <a:sym typeface="Bodoni SvtyTwo ITC TT-Book"/>
              </a:rPr>
              <a:t>ACTIVITATE</a:t>
            </a:r>
          </a:p>
        </p:txBody>
      </p:sp>
    </p:spTree>
    <p:extLst>
      <p:ext uri="{BB962C8B-B14F-4D97-AF65-F5344CB8AC3E}">
        <p14:creationId xmlns:p14="http://schemas.microsoft.com/office/powerpoint/2010/main" val="1902214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06A708-C428-8443-AB48-F60A95FF7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7234" y="2525388"/>
            <a:ext cx="4850969" cy="371959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M</a:t>
            </a:r>
            <a:r>
              <a:rPr lang="ro-RO" sz="3200" dirty="0" smtClean="0"/>
              <a:t>otivație, tonus</a:t>
            </a:r>
            <a:endParaRPr lang="ro-RO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ro-RO" sz="3200" dirty="0" smtClean="0"/>
              <a:t>Productivitate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C</a:t>
            </a:r>
            <a:r>
              <a:rPr lang="ro-RO" sz="3200" dirty="0" smtClean="0"/>
              <a:t>omunicare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S</a:t>
            </a:r>
            <a:r>
              <a:rPr lang="ro-RO" sz="3200" dirty="0" smtClean="0"/>
              <a:t>iguranță</a:t>
            </a:r>
            <a:endParaRPr lang="en-US" sz="32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9B206E8-59BD-1B4C-8912-9A0443F9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675" y="1103742"/>
            <a:ext cx="5832528" cy="1267499"/>
          </a:xfrm>
        </p:spPr>
        <p:txBody>
          <a:bodyPr>
            <a:noAutofit/>
          </a:bodyPr>
          <a:lstStyle/>
          <a:p>
            <a:r>
              <a:rPr lang="en-US" sz="4800" dirty="0">
                <a:sym typeface="Bodoni SvtyTwo ITC TT-Book"/>
              </a:rPr>
              <a:t> </a:t>
            </a:r>
            <a:r>
              <a:rPr lang="en-US" sz="4800" dirty="0" err="1">
                <a:sym typeface="Bodoni SvtyTwo ITC TT-Book"/>
              </a:rPr>
              <a:t>Companii</a:t>
            </a:r>
            <a:r>
              <a:rPr lang="en-US" sz="4800" dirty="0">
                <a:sym typeface="Bodoni SvtyTwo ITC TT-Book"/>
              </a:rPr>
              <a:t> active</a:t>
            </a:r>
          </a:p>
        </p:txBody>
      </p:sp>
    </p:spTree>
    <p:extLst>
      <p:ext uri="{BB962C8B-B14F-4D97-AF65-F5344CB8AC3E}">
        <p14:creationId xmlns:p14="http://schemas.microsoft.com/office/powerpoint/2010/main" val="39801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 descr="SmartArt graphic of Linear Venn">
            <a:extLst>
              <a:ext uri="{FF2B5EF4-FFF2-40B4-BE49-F238E27FC236}">
                <a16:creationId xmlns:a16="http://schemas.microsoft.com/office/drawing/2014/main" id="{2A1099A9-7898-E54F-BE1A-0E468D8CEA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8388305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F4E94C0-0A51-6C41-B1ED-E95AC84C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ym typeface="Bodoni SvtyTwo ITC TT-Book"/>
              </a:rPr>
              <a:t>ANGAJAMENT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59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59CD-1242-F149-AB16-9D02E7C89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r>
              <a:rPr lang="ro-RO" dirty="0" smtClean="0"/>
              <a:t>â</a:t>
            </a:r>
            <a:r>
              <a:rPr lang="en-US" dirty="0" smtClean="0"/>
              <a:t>NDURI </a:t>
            </a:r>
            <a:r>
              <a:rPr lang="en-US" dirty="0"/>
              <a:t>De VIITOR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97D95-D925-3641-A715-DB7630E98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235" y="1790891"/>
            <a:ext cx="7237708" cy="3814601"/>
          </a:xfrm>
        </p:spPr>
        <p:txBody>
          <a:bodyPr>
            <a:normAutofit/>
          </a:bodyPr>
          <a:lstStyle/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sz="2400" dirty="0"/>
              <a:t>O </a:t>
            </a:r>
            <a:r>
              <a:rPr lang="en-US" sz="2400" dirty="0" err="1" smtClean="0"/>
              <a:t>criz</a:t>
            </a:r>
            <a:r>
              <a:rPr lang="ro-RO" sz="2400" dirty="0" smtClean="0"/>
              <a:t>ă</a:t>
            </a:r>
            <a:r>
              <a:rPr lang="en-US" sz="2400" dirty="0" smtClean="0"/>
              <a:t> </a:t>
            </a:r>
            <a:r>
              <a:rPr lang="en-US" sz="2400" dirty="0"/>
              <a:t>ne </a:t>
            </a:r>
            <a:r>
              <a:rPr lang="ro-RO" sz="2400" dirty="0"/>
              <a:t>î</a:t>
            </a:r>
            <a:r>
              <a:rPr lang="en-US" sz="2400" dirty="0" err="1" smtClean="0"/>
              <a:t>nva</a:t>
            </a:r>
            <a:r>
              <a:rPr lang="ro-RO" sz="2400" dirty="0" smtClean="0"/>
              <a:t>ță</a:t>
            </a:r>
            <a:r>
              <a:rPr lang="en-US" sz="2400" dirty="0" smtClean="0"/>
              <a:t> s</a:t>
            </a:r>
            <a:r>
              <a:rPr lang="ro-RO" sz="2400" dirty="0" smtClean="0"/>
              <a:t>ă</a:t>
            </a:r>
            <a:r>
              <a:rPr lang="en-US" sz="2400" dirty="0" smtClean="0"/>
              <a:t> g</a:t>
            </a:r>
            <a:r>
              <a:rPr lang="ro-RO" sz="2400" dirty="0" smtClean="0"/>
              <a:t>â</a:t>
            </a:r>
            <a:r>
              <a:rPr lang="en-US" sz="2400" dirty="0" err="1" smtClean="0"/>
              <a:t>ndim</a:t>
            </a:r>
            <a:r>
              <a:rPr lang="en-US" sz="2400" dirty="0" smtClean="0"/>
              <a:t> </a:t>
            </a:r>
            <a:r>
              <a:rPr lang="ro-RO" sz="2400" dirty="0" smtClean="0"/>
              <a:t>simplu, </a:t>
            </a:r>
            <a:r>
              <a:rPr lang="en-US" sz="2400" dirty="0" smtClean="0"/>
              <a:t>minimalist,</a:t>
            </a:r>
            <a:r>
              <a:rPr lang="ro-RO" sz="2400" dirty="0" smtClean="0"/>
              <a:t> </a:t>
            </a:r>
            <a:r>
              <a:rPr lang="en-US" sz="2400" dirty="0" smtClean="0"/>
              <a:t>s</a:t>
            </a:r>
            <a:r>
              <a:rPr lang="ro-RO" sz="2400" dirty="0" smtClean="0"/>
              <a:t>ă</a:t>
            </a:r>
            <a:r>
              <a:rPr lang="en-US" sz="2400" dirty="0" smtClean="0"/>
              <a:t> </a:t>
            </a:r>
            <a:r>
              <a:rPr lang="en-US" sz="2400" dirty="0" err="1"/>
              <a:t>fim</a:t>
            </a:r>
            <a:r>
              <a:rPr lang="en-US" sz="2400" dirty="0"/>
              <a:t> </a:t>
            </a:r>
            <a:r>
              <a:rPr lang="en-US" sz="2400" dirty="0" err="1"/>
              <a:t>solidari</a:t>
            </a:r>
            <a:r>
              <a:rPr lang="en-US" sz="2400" dirty="0"/>
              <a:t> </a:t>
            </a:r>
            <a:r>
              <a:rPr lang="ro-RO" sz="2400" dirty="0" err="1"/>
              <a:t>ș</a:t>
            </a:r>
            <a:r>
              <a:rPr lang="en-US" sz="2400" dirty="0" err="1" smtClean="0"/>
              <a:t>i</a:t>
            </a:r>
            <a:r>
              <a:rPr lang="en-US" sz="2400" dirty="0" smtClean="0"/>
              <a:t> s</a:t>
            </a:r>
            <a:r>
              <a:rPr lang="ro-RO" sz="2400" dirty="0" smtClean="0"/>
              <a:t>ă</a:t>
            </a:r>
            <a:r>
              <a:rPr lang="en-US" sz="2400" dirty="0" smtClean="0"/>
              <a:t> </a:t>
            </a:r>
            <a:r>
              <a:rPr lang="en-US" sz="2400" dirty="0" err="1"/>
              <a:t>avem</a:t>
            </a:r>
            <a:r>
              <a:rPr lang="en-US" sz="2400" dirty="0"/>
              <a:t> </a:t>
            </a:r>
            <a:r>
              <a:rPr lang="en-US" sz="2400" dirty="0" smtClean="0"/>
              <a:t>r</a:t>
            </a:r>
            <a:r>
              <a:rPr lang="ro-RO" sz="2400" dirty="0" smtClean="0"/>
              <a:t>ă</a:t>
            </a:r>
            <a:r>
              <a:rPr lang="en-US" sz="2400" dirty="0" err="1" smtClean="0"/>
              <a:t>bdare</a:t>
            </a:r>
            <a:r>
              <a:rPr lang="en-US" sz="2400" dirty="0"/>
              <a:t>.</a:t>
            </a:r>
          </a:p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</a:pPr>
            <a:endParaRPr lang="en-US" sz="2400" dirty="0"/>
          </a:p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sz="2400" dirty="0"/>
              <a:t>Cere </a:t>
            </a:r>
            <a:r>
              <a:rPr lang="en-US" sz="2400" dirty="0" err="1"/>
              <a:t>ajutorul</a:t>
            </a:r>
            <a:r>
              <a:rPr lang="en-US" sz="2400" dirty="0"/>
              <a:t> </a:t>
            </a:r>
            <a:r>
              <a:rPr lang="en-US" sz="2400" dirty="0" err="1"/>
              <a:t>echipei</a:t>
            </a:r>
            <a:r>
              <a:rPr lang="en-US" sz="2400" dirty="0"/>
              <a:t>!</a:t>
            </a:r>
          </a:p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</a:pPr>
            <a:endParaRPr lang="en-US" sz="2400" dirty="0"/>
          </a:p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sz="2400" dirty="0" err="1"/>
              <a:t>Abordarea</a:t>
            </a:r>
            <a:r>
              <a:rPr lang="en-US" sz="2400" dirty="0"/>
              <a:t> “</a:t>
            </a:r>
            <a:r>
              <a:rPr lang="en-US" sz="2400" dirty="0" smtClean="0"/>
              <a:t>pa</a:t>
            </a:r>
            <a:r>
              <a:rPr lang="ro-RO" sz="2400" dirty="0" smtClean="0"/>
              <a:t>ș</a:t>
            </a:r>
            <a:r>
              <a:rPr lang="en-US" sz="2400" dirty="0" err="1" smtClean="0"/>
              <a:t>ilor</a:t>
            </a:r>
            <a:r>
              <a:rPr lang="en-US" sz="2400" dirty="0" smtClean="0"/>
              <a:t> </a:t>
            </a:r>
            <a:r>
              <a:rPr lang="en-US" sz="2400" dirty="0" err="1"/>
              <a:t>mici</a:t>
            </a:r>
            <a:r>
              <a:rPr lang="en-US" sz="2400" dirty="0"/>
              <a:t>”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B3A7DF8-DE26-4E67-A9A3-0813D3AD3F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8866" r="188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1037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 descr="SmartArt Placeholder - Contact List">
            <a:extLst>
              <a:ext uri="{FF2B5EF4-FFF2-40B4-BE49-F238E27FC236}">
                <a16:creationId xmlns:a16="http://schemas.microsoft.com/office/drawing/2014/main" id="{0188F943-8FD7-DF4B-B294-76C5998AC6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8710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FE67FFD-EEBA-0F43-9CCE-29C860613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834" y="421817"/>
            <a:ext cx="4463512" cy="1369074"/>
          </a:xfrm>
        </p:spPr>
        <p:txBody>
          <a:bodyPr/>
          <a:lstStyle/>
          <a:p>
            <a:r>
              <a:rPr lang="en-US" dirty="0" err="1"/>
              <a:t>Ecaterina</a:t>
            </a:r>
            <a:r>
              <a:rPr lang="en-US" dirty="0"/>
              <a:t> </a:t>
            </a:r>
            <a:r>
              <a:rPr lang="en-US" dirty="0" err="1"/>
              <a:t>POp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44853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rights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_Light_Sales Pitch_03_Win32_AS_v2" id="{CF4846AB-E769-4F64-85D9-28E4AEB533C2}" vid="{4425D9ED-C4EC-465B-AB7E-72A929978A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F4328E-77DF-41E8-952F-124AE19F1F7C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16c05727-aa75-4e4a-9b5f-8a80a1165891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F2FE978-FCBC-4C90-A410-B547AA706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7FA506-1E93-4CA4-B270-1F08FD18C3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Light sales pitch presentation</Template>
  <TotalTime>0</TotalTime>
  <Words>104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Bodoni SvtyTwo ITC TT-Book</vt:lpstr>
      <vt:lpstr>Calibri</vt:lpstr>
      <vt:lpstr>Consolas</vt:lpstr>
      <vt:lpstr>Verdana</vt:lpstr>
      <vt:lpstr>Wingdings</vt:lpstr>
      <vt:lpstr>RetrospectVTI</vt:lpstr>
      <vt:lpstr>ENGAGEMENT ANGAJAT - ANGAJATOR</vt:lpstr>
      <vt:lpstr>CONTEXT</vt:lpstr>
      <vt:lpstr> Companii FĂRĂ ACTIVITATE</vt:lpstr>
      <vt:lpstr> Companii active</vt:lpstr>
      <vt:lpstr>ANGAJAMENT</vt:lpstr>
      <vt:lpstr>GâNDURI De VIITOR</vt:lpstr>
      <vt:lpstr>Ecaterina POp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2020-04-23T05:52:24Z</dcterms:created>
  <dcterms:modified xsi:type="dcterms:W3CDTF">2020-04-23T07:48:41Z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